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54"/>
    <p:restoredTop sz="93690"/>
  </p:normalViewPr>
  <p:slideViewPr>
    <p:cSldViewPr snapToGrid="0" snapToObjects="1">
      <p:cViewPr varScale="1">
        <p:scale>
          <a:sx n="79" d="100"/>
          <a:sy n="79" d="100"/>
        </p:scale>
        <p:origin x="224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1242-B64A-AE4C-8A43-BD0A69814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9B536D-D429-9A42-8CF1-599720BA3D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50655-0AF0-1042-A65B-D16A3FA96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35DE8-DE4B-7441-A4EF-18537C3D9652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8CE65-76AD-B343-B75E-A45299847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6FC44-B326-F940-B645-26CEE746E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B3110-52A4-D641-BD63-FC455EE0C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094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D15F-7796-9345-9FB3-DD7FABCCB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C99170-8C79-BE45-867D-77A7D005D0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C14F6-9D7D-D141-BECF-CAD548717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35DE8-DE4B-7441-A4EF-18537C3D9652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22B6F-BAEE-DF40-AB4E-F3A03B905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BCA57-60E7-B340-BB50-A63878501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B3110-52A4-D641-BD63-FC455EE0C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04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05578C-2F84-9E4E-BEDB-E146E5F919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709FC7-959A-F446-906F-47E931BDDE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3B3D7-DCFD-E245-B55F-453DB2C3B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35DE8-DE4B-7441-A4EF-18537C3D9652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1E98A-F56B-114B-8DEB-3DB50E5E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71AF8-95E0-0947-8A91-81CD7E4AC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B3110-52A4-D641-BD63-FC455EE0C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103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A829A-B4C9-6A4F-8C83-40A24FC3E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FA1BA-4041-C340-879B-50F12E149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8D2A6-EB80-A242-91CD-2685C743F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35DE8-DE4B-7441-A4EF-18537C3D9652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1EE76-A143-A548-AA2C-AA3B53374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3B2D3-AD28-1D48-B515-D322DA47B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B3110-52A4-D641-BD63-FC455EE0C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311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2EF52-1FA6-224B-A89E-DC3512D0B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E3ED-5998-9840-B036-A7B32B715A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6ADE1-C847-354C-8070-9CFFCF0C4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35DE8-DE4B-7441-A4EF-18537C3D9652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9417F-2F99-764D-BC04-589CCEF8F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7E7E7-C807-814A-B6E3-7125DFA26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B3110-52A4-D641-BD63-FC455EE0C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31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3852E-F072-A549-B2E4-39FAA5358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BE45C-9461-6842-AE78-D8B398258C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7CC20A-C4A7-8241-905C-5B6862D4A8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66C9CC-2A2B-7A4C-B9EF-86EC098F4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35DE8-DE4B-7441-A4EF-18537C3D9652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A5FFF6-DB98-5A45-80CA-A381DFCCA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1EB4F7-BBA4-A14D-B751-92EB8CC7A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B3110-52A4-D641-BD63-FC455EE0C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22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AE8BE-0792-A646-A8D9-35C2697AA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6BF353-3154-CB4D-BC6F-70FD5944F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23A20B-D061-9A4C-A898-07FAF5CAD3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21A56B-C622-B54E-B168-CEF5DC0B13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02B6DE-855E-3B40-BD9E-1D58C047C2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A1E8BC-966C-5143-93A1-F9C15740D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35DE8-DE4B-7441-A4EF-18537C3D9652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2338E0-E2F1-E14C-A910-44F24DFF9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38250A-B843-3640-9EDB-F40C43FFD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B3110-52A4-D641-BD63-FC455EE0C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003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481DC-BC7F-0547-8A6C-BD908EA1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E3D1DF-3999-184F-A3AC-95F158FA9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35DE8-DE4B-7441-A4EF-18537C3D9652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CDB452-3D51-C04C-9604-07E13DA23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7BF9E7-7942-294C-A2A4-EFC5298A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B3110-52A4-D641-BD63-FC455EE0C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640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ADC2F7-FEA6-FC49-A251-94D71A81F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35DE8-DE4B-7441-A4EF-18537C3D9652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2E0A7F-E721-424C-A67C-569DE6D82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81934-E456-A340-9606-7BCE5DF75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B3110-52A4-D641-BD63-FC455EE0C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096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10490-A575-DD42-A853-63B906DDB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18C9B-5D47-FD41-8158-C34025488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FAD1B5-9CF0-144C-96DD-4B24B50733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87C2C-83FA-6B46-9B5D-8FDB6EC90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35DE8-DE4B-7441-A4EF-18537C3D9652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70167-8FB7-E140-93DC-962AA30A9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635BBA-A7C6-A941-B1F9-56637E4A1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B3110-52A4-D641-BD63-FC455EE0C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887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A8DD4-3036-E142-AAD2-047D90DB0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C9B876-3DDB-2440-8DC6-FCFAF44F5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E69DF5-3D6B-F749-98B6-951A009799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513D05-D92B-E949-BE3C-3C9C01D9F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35DE8-DE4B-7441-A4EF-18537C3D9652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14ECBA-6932-7345-A2A8-D6639FF85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49848B-6614-5745-A491-4AFBC3EBC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B3110-52A4-D641-BD63-FC455EE0C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863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1480AC-4048-F241-933B-BD84323C2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B97B0-312C-8248-8D37-BA56133E3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10947-A175-5B42-BC71-DE2A55BD9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35DE8-DE4B-7441-A4EF-18537C3D9652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B9344-0A77-E742-A517-112A211138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3B359-BE88-3742-B87D-B39E15CF44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B3110-52A4-D641-BD63-FC455EE0C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094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377D2D1D-05E1-7448-B237-254148404A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l="13319" t="44465" r="10208" b="11228"/>
          <a:stretch/>
        </p:blipFill>
        <p:spPr>
          <a:xfrm>
            <a:off x="1871663" y="2800350"/>
            <a:ext cx="8614440" cy="37433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527D5E-66E1-9942-80BE-DA47EFF6E4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5413" y="848238"/>
            <a:ext cx="9144000" cy="2387600"/>
          </a:xfrm>
        </p:spPr>
        <p:txBody>
          <a:bodyPr>
            <a:noAutofit/>
          </a:bodyPr>
          <a:lstStyle/>
          <a:p>
            <a:r>
              <a:rPr lang="en-GB" sz="9000" dirty="0"/>
              <a:t>Visualisations of the Vicsek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29D54C-B271-BF40-AA93-1EACD967D8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09429" y="3550723"/>
            <a:ext cx="3876674" cy="2274573"/>
          </a:xfrm>
        </p:spPr>
        <p:txBody>
          <a:bodyPr>
            <a:normAutofit/>
          </a:bodyPr>
          <a:lstStyle/>
          <a:p>
            <a:r>
              <a:rPr lang="en-US" sz="2800" dirty="0"/>
              <a:t>PX3017 Project</a:t>
            </a:r>
          </a:p>
          <a:p>
            <a:r>
              <a:rPr lang="en-US" sz="2800" dirty="0"/>
              <a:t>University of Aberdeen,</a:t>
            </a:r>
          </a:p>
          <a:p>
            <a:r>
              <a:rPr lang="en-US" sz="2800" dirty="0"/>
              <a:t>Alexander Groh,</a:t>
            </a:r>
          </a:p>
          <a:p>
            <a:r>
              <a:rPr lang="en-US" sz="2800" dirty="0"/>
              <a:t> 24</a:t>
            </a:r>
            <a:r>
              <a:rPr lang="en-US" sz="2800" baseline="30000" dirty="0"/>
              <a:t>th</a:t>
            </a:r>
            <a:r>
              <a:rPr lang="en-US" sz="2800" dirty="0"/>
              <a:t> of November 2019</a:t>
            </a:r>
          </a:p>
        </p:txBody>
      </p:sp>
    </p:spTree>
    <p:extLst>
      <p:ext uri="{BB962C8B-B14F-4D97-AF65-F5344CB8AC3E}">
        <p14:creationId xmlns:p14="http://schemas.microsoft.com/office/powerpoint/2010/main" val="264468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2DA3D-DB91-E548-916B-1B77E68C3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7814"/>
            <a:ext cx="10515600" cy="1325563"/>
          </a:xfrm>
        </p:spPr>
        <p:txBody>
          <a:bodyPr/>
          <a:lstStyle/>
          <a:p>
            <a:r>
              <a:rPr lang="en-US" dirty="0"/>
              <a:t>Animations for bigger flocks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ABB9FA-4D27-ED4C-9059-FFAFF5DBFFD0}"/>
              </a:ext>
            </a:extLst>
          </p:cNvPr>
          <p:cNvCxnSpPr/>
          <p:nvPr/>
        </p:nvCxnSpPr>
        <p:spPr>
          <a:xfrm>
            <a:off x="371475" y="757238"/>
            <a:ext cx="1150143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 descr="A close up of a colorful background&#10;&#10;Description automatically generated">
            <a:extLst>
              <a:ext uri="{FF2B5EF4-FFF2-40B4-BE49-F238E27FC236}">
                <a16:creationId xmlns:a16="http://schemas.microsoft.com/office/drawing/2014/main" id="{FC539EF8-61AF-A044-9262-0F5092155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457" y="1147749"/>
            <a:ext cx="7199085" cy="539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20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92DA3D-DB91-E548-916B-1B77E68C30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-177814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Limit cases animations: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=0.001,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92DA3D-DB91-E548-916B-1B77E68C30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-177814"/>
                <a:ext cx="10515600" cy="1325563"/>
              </a:xfrm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F26FFE8B-4685-CF4B-82FF-F98D5E7A8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166" y="757238"/>
            <a:ext cx="6307667" cy="473075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FB5416A-F5A4-3645-A22A-A40A9045C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787" y="5346693"/>
            <a:ext cx="10515600" cy="2225676"/>
          </a:xfrm>
        </p:spPr>
        <p:txBody>
          <a:bodyPr>
            <a:normAutofit/>
          </a:bodyPr>
          <a:lstStyle/>
          <a:p>
            <a:r>
              <a:rPr lang="en-US" dirty="0"/>
              <a:t> the particles do not see each other, and no random noise is  introduced, therefore they move only in straight lines and order parameter remains the same.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ABB9FA-4D27-ED4C-9059-FFAFF5DBFFD0}"/>
              </a:ext>
            </a:extLst>
          </p:cNvPr>
          <p:cNvCxnSpPr/>
          <p:nvPr/>
        </p:nvCxnSpPr>
        <p:spPr>
          <a:xfrm>
            <a:off x="371475" y="757238"/>
            <a:ext cx="1150143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568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92DA3D-DB91-E548-916B-1B77E68C30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-177814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Limit cases animations: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92DA3D-DB91-E548-916B-1B77E68C30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-177814"/>
                <a:ext cx="10515600" cy="1325563"/>
              </a:xfrm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FB5416A-F5A4-3645-A22A-A40A9045C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787" y="5346693"/>
            <a:ext cx="10515600" cy="2225676"/>
          </a:xfrm>
        </p:spPr>
        <p:txBody>
          <a:bodyPr>
            <a:normAutofit/>
          </a:bodyPr>
          <a:lstStyle/>
          <a:p>
            <a:r>
              <a:rPr lang="en-US" dirty="0"/>
              <a:t> the particles do not see each other, while low random noise is  introduced, therefore they move in slightly distorted lines and order parameter randomly changes.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ABB9FA-4D27-ED4C-9059-FFAFF5DBFFD0}"/>
              </a:ext>
            </a:extLst>
          </p:cNvPr>
          <p:cNvCxnSpPr/>
          <p:nvPr/>
        </p:nvCxnSpPr>
        <p:spPr>
          <a:xfrm>
            <a:off x="371475" y="757238"/>
            <a:ext cx="1150143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 descr="A picture containing bird&#10;&#10;Description automatically generated">
            <a:extLst>
              <a:ext uri="{FF2B5EF4-FFF2-40B4-BE49-F238E27FC236}">
                <a16:creationId xmlns:a16="http://schemas.microsoft.com/office/drawing/2014/main" id="{06EDE6AB-8288-D342-B0CB-369B4AA97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346" y="789896"/>
            <a:ext cx="6119270" cy="458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14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92DA3D-DB91-E548-916B-1B77E68C30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-177814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Limit cases animations: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=1.5,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92DA3D-DB91-E548-916B-1B77E68C30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-177814"/>
                <a:ext cx="10515600" cy="1325563"/>
              </a:xfrm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FB5416A-F5A4-3645-A22A-A40A9045C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787" y="5346693"/>
            <a:ext cx="10515600" cy="2225676"/>
          </a:xfrm>
        </p:spPr>
        <p:txBody>
          <a:bodyPr>
            <a:normAutofit/>
          </a:bodyPr>
          <a:lstStyle/>
          <a:p>
            <a:r>
              <a:rPr lang="en-US" dirty="0"/>
              <a:t> the particles do not see each other, and higher noise is  introduced, therefore they move in a random way and order parameter is generally very low and unstable.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ABB9FA-4D27-ED4C-9059-FFAFF5DBFFD0}"/>
              </a:ext>
            </a:extLst>
          </p:cNvPr>
          <p:cNvCxnSpPr/>
          <p:nvPr/>
        </p:nvCxnSpPr>
        <p:spPr>
          <a:xfrm>
            <a:off x="371475" y="757238"/>
            <a:ext cx="1150143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365A8168-9C2E-1E43-8619-6D8736170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514" y="796464"/>
            <a:ext cx="6066972" cy="455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0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92DA3D-DB91-E548-916B-1B77E68C30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-177814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Limit cases animations: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.1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92DA3D-DB91-E548-916B-1B77E68C30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-177814"/>
                <a:ext cx="10515600" cy="1325563"/>
              </a:xfrm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FB5416A-F5A4-3645-A22A-A40A9045C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787" y="5346693"/>
            <a:ext cx="10515600" cy="2225676"/>
          </a:xfrm>
        </p:spPr>
        <p:txBody>
          <a:bodyPr>
            <a:normAutofit/>
          </a:bodyPr>
          <a:lstStyle/>
          <a:p>
            <a:r>
              <a:rPr lang="en-US" dirty="0"/>
              <a:t> the particles see each other on very short distance, with no noise. Therefore they move initially in a random way and only when they get very close to other bird they align. Order parameter only increases.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ABB9FA-4D27-ED4C-9059-FFAFF5DBFFD0}"/>
              </a:ext>
            </a:extLst>
          </p:cNvPr>
          <p:cNvCxnSpPr/>
          <p:nvPr/>
        </p:nvCxnSpPr>
        <p:spPr>
          <a:xfrm>
            <a:off x="371475" y="757238"/>
            <a:ext cx="1150143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 descr="A picture containing bird&#10;&#10;Description automatically generated">
            <a:extLst>
              <a:ext uri="{FF2B5EF4-FFF2-40B4-BE49-F238E27FC236}">
                <a16:creationId xmlns:a16="http://schemas.microsoft.com/office/drawing/2014/main" id="{76A869F6-BE97-4F46-934B-91AB8654D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714" y="834001"/>
            <a:ext cx="5914572" cy="443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893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92DA3D-DB91-E548-916B-1B77E68C30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-177814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Limit cases animations: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92DA3D-DB91-E548-916B-1B77E68C30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-177814"/>
                <a:ext cx="10515600" cy="1325563"/>
              </a:xfrm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FB5416A-F5A4-3645-A22A-A40A9045C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787" y="5346693"/>
            <a:ext cx="10515600" cy="2225676"/>
          </a:xfrm>
        </p:spPr>
        <p:txBody>
          <a:bodyPr>
            <a:normAutofit/>
          </a:bodyPr>
          <a:lstStyle/>
          <a:p>
            <a:r>
              <a:rPr lang="en-US" dirty="0"/>
              <a:t> the particles see each other on relatively large distances, with no noise. Initially, they move in a random way but in few steps they align ideally, with order parameter = 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ABB9FA-4D27-ED4C-9059-FFAFF5DBFFD0}"/>
              </a:ext>
            </a:extLst>
          </p:cNvPr>
          <p:cNvCxnSpPr/>
          <p:nvPr/>
        </p:nvCxnSpPr>
        <p:spPr>
          <a:xfrm>
            <a:off x="371475" y="757238"/>
            <a:ext cx="1150143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 descr="A picture containing bird&#10;&#10;Description automatically generated">
            <a:extLst>
              <a:ext uri="{FF2B5EF4-FFF2-40B4-BE49-F238E27FC236}">
                <a16:creationId xmlns:a16="http://schemas.microsoft.com/office/drawing/2014/main" id="{1B5633AB-A1D6-C443-8FCD-46242B5A6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403" y="878798"/>
            <a:ext cx="5957194" cy="446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216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92DA3D-DB91-E548-916B-1B77E68C30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-177814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Limit cases animations: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92DA3D-DB91-E548-916B-1B77E68C30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-177814"/>
                <a:ext cx="10515600" cy="1325563"/>
              </a:xfrm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FB5416A-F5A4-3645-A22A-A40A9045C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787" y="5346693"/>
            <a:ext cx="10515600" cy="2225676"/>
          </a:xfrm>
        </p:spPr>
        <p:txBody>
          <a:bodyPr>
            <a:normAutofit/>
          </a:bodyPr>
          <a:lstStyle/>
          <a:p>
            <a:r>
              <a:rPr lang="en-US" dirty="0"/>
              <a:t> the particles see each other on large distances, with low noise. Initially, they move in a random way they align quickly, but their mean direction is slightly changing, order parameter  is close to 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ABB9FA-4D27-ED4C-9059-FFAFF5DBFFD0}"/>
              </a:ext>
            </a:extLst>
          </p:cNvPr>
          <p:cNvCxnSpPr/>
          <p:nvPr/>
        </p:nvCxnSpPr>
        <p:spPr>
          <a:xfrm>
            <a:off x="371475" y="757238"/>
            <a:ext cx="1150143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A picture containing bird, flying&#10;&#10;Description automatically generated">
            <a:extLst>
              <a:ext uri="{FF2B5EF4-FFF2-40B4-BE49-F238E27FC236}">
                <a16:creationId xmlns:a16="http://schemas.microsoft.com/office/drawing/2014/main" id="{F7BCACC9-14E7-9241-9954-C3157ADBA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171" y="801344"/>
            <a:ext cx="6001657" cy="450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64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2DA3D-DB91-E548-916B-1B77E68C3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7814"/>
            <a:ext cx="10515600" cy="1325563"/>
          </a:xfrm>
        </p:spPr>
        <p:txBody>
          <a:bodyPr/>
          <a:lstStyle/>
          <a:p>
            <a:r>
              <a:rPr lang="en-US" dirty="0"/>
              <a:t>Animations for bigger flocks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ABB9FA-4D27-ED4C-9059-FFAFF5DBFFD0}"/>
              </a:ext>
            </a:extLst>
          </p:cNvPr>
          <p:cNvCxnSpPr/>
          <p:nvPr/>
        </p:nvCxnSpPr>
        <p:spPr>
          <a:xfrm>
            <a:off x="371475" y="757238"/>
            <a:ext cx="1150143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E0D89BA-801A-B143-B423-04759EDEB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914" y="1147749"/>
            <a:ext cx="7286172" cy="546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334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2DA3D-DB91-E548-916B-1B77E68C3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7814"/>
            <a:ext cx="10515600" cy="1325563"/>
          </a:xfrm>
        </p:spPr>
        <p:txBody>
          <a:bodyPr/>
          <a:lstStyle/>
          <a:p>
            <a:r>
              <a:rPr lang="en-US" dirty="0"/>
              <a:t>Animations for bigger flocks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ABB9FA-4D27-ED4C-9059-FFAFF5DBFFD0}"/>
              </a:ext>
            </a:extLst>
          </p:cNvPr>
          <p:cNvCxnSpPr/>
          <p:nvPr/>
        </p:nvCxnSpPr>
        <p:spPr>
          <a:xfrm>
            <a:off x="371475" y="757238"/>
            <a:ext cx="1150143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CCEE6DE-9AE2-E040-968F-38B6A95F2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372" y="1147749"/>
            <a:ext cx="7193643" cy="539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51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305</Words>
  <Application>Microsoft Macintosh PowerPoint</Application>
  <PresentationFormat>Widescreen</PresentationFormat>
  <Paragraphs>20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Office Theme</vt:lpstr>
      <vt:lpstr>Visualisations of the Vicsek model</vt:lpstr>
      <vt:lpstr>Limit cases animations:  σ=0.001, R=0</vt:lpstr>
      <vt:lpstr>Limit cases animations:  σ=0.3, R=0</vt:lpstr>
      <vt:lpstr>Limit cases animations:  σ=1.5, R=0</vt:lpstr>
      <vt:lpstr>Limit cases animations:  σ=0, R=0.1</vt:lpstr>
      <vt:lpstr>Limit cases animations:  σ=0, R=2</vt:lpstr>
      <vt:lpstr>Limit cases animations:  σ=0.1, R=2</vt:lpstr>
      <vt:lpstr>Animations for bigger flocks</vt:lpstr>
      <vt:lpstr>Animations for bigger flocks</vt:lpstr>
      <vt:lpstr>Animations for bigger flocks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Visualisations in the Vicsek model</dc:title>
  <dc:creator>GROH, ALEXANDER (UG)</dc:creator>
  <cp:lastModifiedBy>GROH, ALEXANDER (UG)</cp:lastModifiedBy>
  <cp:revision>8</cp:revision>
  <dcterms:created xsi:type="dcterms:W3CDTF">2019-11-24T15:44:11Z</dcterms:created>
  <dcterms:modified xsi:type="dcterms:W3CDTF">2019-11-24T19:29:05Z</dcterms:modified>
</cp:coreProperties>
</file>